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Pretendard Bold" panose="020B0600000101010101" charset="-127"/>
      <p:bold r:id="rId34"/>
    </p:embeddedFont>
    <p:embeddedFont>
      <p:font typeface="Pretendard Regular" panose="020B0600000101010101" charset="-127"/>
      <p:regular r:id="rId35"/>
    </p:embeddedFont>
    <p:embeddedFont>
      <p:font typeface="Pretendard SemiBold" panose="020B0600000101010101" charset="-127"/>
      <p:bold r:id="rId36"/>
    </p:embeddedFont>
    <p:embeddedFont>
      <p:font typeface="SB AggroOTF Light" panose="020B0600000101010101" charset="-127"/>
      <p:regular r:id="rId37"/>
    </p:embeddedFont>
    <p:embeddedFont>
      <p:font typeface="SB AggroOTF Medium" panose="020B0600000101010101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00" y="2679700"/>
            <a:ext cx="3746500" cy="59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700" y="3987800"/>
            <a:ext cx="6172200" cy="229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43800" y="2794000"/>
            <a:ext cx="309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Bold"/>
              </a:rPr>
              <a:t>JSP</a:t>
            </a:r>
            <a:r>
              <a:rPr lang="ko-KR" sz="2000" b="0" i="0" u="none" strike="noStrike" spc="400">
                <a:solidFill>
                  <a:srgbClr val="FFFFFF"/>
                </a:solidFill>
                <a:ea typeface="Pretendard Bold"/>
              </a:rPr>
              <a:t>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4100" y="6985000"/>
            <a:ext cx="60198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레시피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,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식단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,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운동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관리</a:t>
            </a:r>
            <a:r>
              <a:rPr lang="en-US" sz="40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595959"/>
                </a:solidFill>
                <a:ea typeface="Pretendard Bold"/>
              </a:rPr>
              <a:t>사이트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67000" y="8432800"/>
            <a:ext cx="29591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D</a:t>
            </a: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팀</a:t>
            </a:r>
            <a:r>
              <a:rPr lang="en-US" sz="3000" b="0" i="0" u="none" strike="noStrike">
                <a:solidFill>
                  <a:srgbClr val="595959"/>
                </a:solidFill>
                <a:latin typeface="Pretendard Bold"/>
              </a:rPr>
              <a:t> 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9200" y="3454400"/>
            <a:ext cx="11912600" cy="520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2352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4140200"/>
            <a:ext cx="14528800" cy="4368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5273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0" y="25273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ERD</a:t>
            </a:r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94E8E5F-AC66-21E4-7FB5-0807F827A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800" y="254240"/>
            <a:ext cx="8229600" cy="9283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365500"/>
            <a:ext cx="11112500" cy="5410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DB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500" y="3238500"/>
            <a:ext cx="8585200" cy="5702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22800" y="22479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DB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213100"/>
            <a:ext cx="11099800" cy="5410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8200" y="22225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DB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300" y="3136900"/>
            <a:ext cx="10960100" cy="551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133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DB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100" y="3644900"/>
            <a:ext cx="11303000" cy="486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200" y="6832600"/>
            <a:ext cx="876300" cy="381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101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DB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8900" y="6667500"/>
            <a:ext cx="36576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SB AggroOTF Medium"/>
              </a:rPr>
              <a:t>heartId</a:t>
            </a:r>
            <a:r>
              <a:rPr lang="ko-KR" sz="2000" b="0" i="0" u="none" strike="noStrike">
                <a:solidFill>
                  <a:srgbClr val="595959"/>
                </a:solidFill>
                <a:ea typeface="SB AggroOTF Medium"/>
              </a:rPr>
              <a:t>와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Medium"/>
              </a:rPr>
              <a:t> liked</a:t>
            </a:r>
            <a:r>
              <a:rPr lang="ko-KR" sz="2000" b="0" i="0" u="none" strike="noStrike">
                <a:solidFill>
                  <a:srgbClr val="595959"/>
                </a:solidFill>
                <a:ea typeface="SB AggroOTF Medium"/>
              </a:rPr>
              <a:t>로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Medium"/>
              </a:rPr>
              <a:t> </a:t>
            </a:r>
          </a:p>
          <a:p>
            <a:pPr lvl="0" algn="ctr">
              <a:lnSpc>
                <a:spcPct val="107899"/>
              </a:lnSpc>
            </a:pPr>
            <a:r>
              <a:rPr lang="ko-KR" sz="2000" b="0" i="0" u="none" strike="noStrike">
                <a:solidFill>
                  <a:srgbClr val="595959"/>
                </a:solidFill>
                <a:ea typeface="SB AggroOTF Medium"/>
              </a:rPr>
              <a:t>계정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SB AggroOTF Medium"/>
              </a:rPr>
              <a:t>좋아요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SB AggroOTF Medium"/>
              </a:rPr>
              <a:t>판별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900" y="3048000"/>
            <a:ext cx="4419600" cy="454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5900" y="3048000"/>
            <a:ext cx="3454400" cy="454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5600" y="3048000"/>
            <a:ext cx="3543300" cy="454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100" y="3048000"/>
            <a:ext cx="3225800" cy="4546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59300" y="20574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00800" y="84328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소셜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로그인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57900" y="7747000"/>
            <a:ext cx="16256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&lt;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구글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로그인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&gt;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90100" y="7747000"/>
            <a:ext cx="1993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&lt;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네이버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로그인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&gt;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52500" y="7747000"/>
            <a:ext cx="194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&lt;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카카오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000" b="0" i="0" u="none" strike="noStrike">
                <a:solidFill>
                  <a:srgbClr val="595959"/>
                </a:solidFill>
                <a:ea typeface="SB AggroOTF Light"/>
              </a:rPr>
              <a:t>로그인</a:t>
            </a:r>
            <a:r>
              <a:rPr lang="en-US" sz="2000" b="0" i="0" u="none" strike="noStrike">
                <a:solidFill>
                  <a:srgbClr val="595959"/>
                </a:solidFill>
                <a:latin typeface="SB AggroOTF Light"/>
              </a:rPr>
              <a:t>&gt;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0800" y="3213100"/>
            <a:ext cx="3848100" cy="4864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1800" y="3606800"/>
            <a:ext cx="9029700" cy="447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20000">
            <a:off x="10515600" y="6756400"/>
            <a:ext cx="1117600" cy="1117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59300" y="2324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51600" y="83566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챗봇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900" y="6756400"/>
            <a:ext cx="2667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100" y="4940300"/>
            <a:ext cx="762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29000" y="5105400"/>
            <a:ext cx="558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6200" y="6172200"/>
            <a:ext cx="21971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소개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87600" y="6870700"/>
            <a:ext cx="26670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차별점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사용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기술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팀원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소개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0" y="6756400"/>
            <a:ext cx="2667000" cy="12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1500" y="4940300"/>
            <a:ext cx="762000" cy="762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023100" y="5105400"/>
            <a:ext cx="558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57900" y="6172200"/>
            <a:ext cx="24765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프로젝트</a:t>
            </a:r>
            <a:r>
              <a:rPr lang="en-US" sz="23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69000" y="7023100"/>
            <a:ext cx="2667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UI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설계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설계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200" y="6756400"/>
            <a:ext cx="26670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3700" y="4940300"/>
            <a:ext cx="762000" cy="76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655300" y="5105400"/>
            <a:ext cx="558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13900" y="6184900"/>
            <a:ext cx="26543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300" b="0" i="0" u="none" strike="noStrike">
                <a:solidFill>
                  <a:srgbClr val="595959"/>
                </a:solidFill>
                <a:latin typeface="Pretendard Bold"/>
              </a:rPr>
              <a:t>DB </a:t>
            </a: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설계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01200" y="7023100"/>
            <a:ext cx="2667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ERD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 DB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설명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880100" y="2349500"/>
            <a:ext cx="65278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6500" b="0" i="0" u="none" strike="noStrike">
                <a:solidFill>
                  <a:srgbClr val="595959"/>
                </a:solidFill>
                <a:ea typeface="SB AggroOTF Medium"/>
              </a:rPr>
              <a:t>목차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00" y="6756400"/>
            <a:ext cx="26670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0500" y="4940300"/>
            <a:ext cx="762000" cy="762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4262100" y="5105400"/>
            <a:ext cx="558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2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208000" y="6172200"/>
            <a:ext cx="2654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기능</a:t>
            </a:r>
            <a:r>
              <a:rPr lang="en-US" sz="2300" b="0" i="0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300" b="0" i="0" u="none" strike="noStrike">
                <a:solidFill>
                  <a:srgbClr val="595959"/>
                </a:solidFill>
                <a:ea typeface="Pretendard Bold"/>
              </a:rPr>
              <a:t>구현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208000" y="7023100"/>
            <a:ext cx="2667000" cy="74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 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기능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설명</a:t>
            </a:r>
          </a:p>
          <a:p>
            <a:pPr lvl="0" algn="ctr">
              <a:lnSpc>
                <a:spcPct val="149400"/>
              </a:lnSpc>
            </a:pP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· 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프로젝트</a:t>
            </a:r>
            <a:r>
              <a:rPr lang="en-US" sz="1900" b="0" i="0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900" b="0" i="0" u="none" strike="noStrike">
                <a:solidFill>
                  <a:srgbClr val="787878"/>
                </a:solidFill>
                <a:ea typeface="Pretendard Regular"/>
              </a:rPr>
              <a:t>시연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416300"/>
            <a:ext cx="7010400" cy="4343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0" y="3416300"/>
            <a:ext cx="7175500" cy="4432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2225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788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API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레시피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검색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3517900"/>
            <a:ext cx="7086600" cy="426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3517900"/>
            <a:ext cx="7086600" cy="4102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2479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캘린더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기록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300" y="3187700"/>
            <a:ext cx="8661400" cy="4775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197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운동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목표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설정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인바디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변화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500" y="3187700"/>
            <a:ext cx="3035300" cy="439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0" y="3276600"/>
            <a:ext cx="7950200" cy="4483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197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운동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목표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설정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인바디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변화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00" y="3263900"/>
            <a:ext cx="7924800" cy="4737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0" y="3048000"/>
            <a:ext cx="4394200" cy="5168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3368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커뮤니티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908300"/>
            <a:ext cx="8293100" cy="5156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1400" y="3149600"/>
            <a:ext cx="7315200" cy="2984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3480000">
            <a:off x="9080500" y="6184900"/>
            <a:ext cx="3048000" cy="241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6731000"/>
            <a:ext cx="6794500" cy="18923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72000" y="21590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1600" y="83312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신청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467100"/>
            <a:ext cx="6896100" cy="416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3467100"/>
            <a:ext cx="7759700" cy="4165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593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챌린지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참여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400" y="3263900"/>
            <a:ext cx="10629900" cy="49149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2098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00800" y="8293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마이페이지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-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알러지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관리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3289300"/>
            <a:ext cx="7124700" cy="4673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3378200"/>
            <a:ext cx="6553200" cy="4495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친구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관리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친구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기록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조회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3378200"/>
            <a:ext cx="6553200" cy="449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600" y="3556000"/>
            <a:ext cx="6172200" cy="4140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0800" y="8166100"/>
            <a:ext cx="5473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친구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관리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&amp;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친구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운동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기록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조회</a:t>
            </a:r>
            <a:r>
              <a:rPr lang="en-US" sz="25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5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388100" y="5384800"/>
            <a:ext cx="1739900" cy="3759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0160000" y="5384800"/>
            <a:ext cx="1739900" cy="375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191500" y="7200900"/>
            <a:ext cx="19050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7721600"/>
            <a:ext cx="9144000" cy="825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638800" y="7937500"/>
            <a:ext cx="70231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통합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건강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관리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사이트</a:t>
            </a: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 : Fit Time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2400" y="3848100"/>
            <a:ext cx="3035300" cy="3035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0300" y="3848100"/>
            <a:ext cx="3035300" cy="3035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800" y="3848100"/>
            <a:ext cx="3035300" cy="303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0400" y="4432300"/>
            <a:ext cx="1435100" cy="1422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3800" y="4737100"/>
            <a:ext cx="9525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6800" y="4622800"/>
            <a:ext cx="762000" cy="1028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457700" y="5969000"/>
            <a:ext cx="1473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레시피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8300" y="5969000"/>
            <a:ext cx="214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식단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26900" y="5969000"/>
            <a:ext cx="21463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595959"/>
                </a:solidFill>
                <a:ea typeface="Pretendard Bold"/>
              </a:rPr>
              <a:t>운동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72000" y="2451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프로젝트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3594100"/>
            <a:ext cx="762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64600" y="37465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0" y="51181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프로젝트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시연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0" y="22606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느낀점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&amp;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아쉬운점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71900" y="3924300"/>
            <a:ext cx="10820400" cy="341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899"/>
              </a:lnSpc>
            </a:pP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1. </a:t>
            </a:r>
            <a:r>
              <a:rPr lang="ko-KR" sz="2900" b="0" i="0" u="none" strike="noStrike" dirty="0" err="1">
                <a:solidFill>
                  <a:srgbClr val="595959"/>
                </a:solidFill>
                <a:ea typeface="SB AggroOTF Medium"/>
              </a:rPr>
              <a:t>식약처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API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가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생각보다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부실</a:t>
            </a:r>
            <a:r>
              <a:rPr lang="ko-KR" altLang="en-US" sz="2900" b="0" i="0" u="none" strike="noStrike" dirty="0">
                <a:solidFill>
                  <a:srgbClr val="595959"/>
                </a:solidFill>
                <a:ea typeface="SB AggroOTF Medium"/>
              </a:rPr>
              <a:t>함</a:t>
            </a:r>
            <a:endParaRPr lang="en-US" sz="2900" b="0" i="0" u="none" strike="noStrike" dirty="0">
              <a:solidFill>
                <a:srgbClr val="595959"/>
              </a:solidFill>
              <a:latin typeface="SB AggroOTF Medium"/>
            </a:endParaRPr>
          </a:p>
          <a:p>
            <a:pPr lvl="0" algn="l">
              <a:lnSpc>
                <a:spcPct val="107899"/>
              </a:lnSpc>
            </a:pPr>
            <a:r>
              <a:rPr lang="en-US" altLang="ko-KR" sz="2900" b="0" i="0" u="none" strike="noStrike" dirty="0">
                <a:solidFill>
                  <a:srgbClr val="595959"/>
                </a:solidFill>
                <a:ea typeface="SB AggroOTF Medium"/>
              </a:rPr>
              <a:t>(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만개의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레시피를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 err="1">
                <a:solidFill>
                  <a:srgbClr val="595959"/>
                </a:solidFill>
                <a:ea typeface="SB AggroOTF Medium"/>
              </a:rPr>
              <a:t>크롤링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했지만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영양성분이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없어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사용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x)</a:t>
            </a:r>
          </a:p>
          <a:p>
            <a:pPr lvl="0" algn="l">
              <a:lnSpc>
                <a:spcPct val="107899"/>
              </a:lnSpc>
            </a:pP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2.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향후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개발을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한다면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앱도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개발</a:t>
            </a:r>
            <a:r>
              <a:rPr lang="ko-KR" altLang="en-US" sz="2900" dirty="0">
                <a:solidFill>
                  <a:srgbClr val="595959"/>
                </a:solidFill>
                <a:latin typeface="SB AggroOTF Medium"/>
                <a:ea typeface="SB AggroOTF Medium"/>
              </a:rPr>
              <a:t>해 보고 싶음</a:t>
            </a:r>
            <a:endParaRPr lang="en-US" altLang="ko-KR" sz="2900" dirty="0">
              <a:solidFill>
                <a:srgbClr val="595959"/>
              </a:solidFill>
              <a:latin typeface="SB AggroOTF Medium"/>
              <a:ea typeface="SB AggroOTF Medium"/>
            </a:endParaRPr>
          </a:p>
          <a:p>
            <a:pPr lvl="0" algn="l">
              <a:lnSpc>
                <a:spcPct val="107899"/>
              </a:lnSpc>
            </a:pP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3.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다양한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서비스와</a:t>
            </a:r>
            <a:r>
              <a:rPr lang="en-US" sz="2900" b="0" i="0" u="none" strike="noStrike" dirty="0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900" b="0" i="0" u="none" strike="noStrike" dirty="0">
                <a:solidFill>
                  <a:srgbClr val="595959"/>
                </a:solidFill>
                <a:ea typeface="SB AggroOTF Medium"/>
              </a:rPr>
              <a:t>접목</a:t>
            </a:r>
            <a:r>
              <a:rPr lang="ko-KR" altLang="en-US" sz="2900" b="0" i="0" u="none" strike="noStrike" dirty="0">
                <a:solidFill>
                  <a:srgbClr val="595959"/>
                </a:solidFill>
                <a:ea typeface="SB AggroOTF Medium"/>
              </a:rPr>
              <a:t>시켜 보고싶음</a:t>
            </a:r>
            <a:endParaRPr lang="en-US" sz="2900" b="0" i="0" u="none" strike="noStrike" dirty="0">
              <a:solidFill>
                <a:srgbClr val="595959"/>
              </a:solidFill>
              <a:latin typeface="SB AggroOTF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400300"/>
            <a:ext cx="6172200" cy="6172200"/>
          </a:xfrm>
          <a:prstGeom prst="rect">
            <a:avLst/>
          </a:prstGeom>
          <a:effectLst>
            <a:outerShdw blurRad="379407" dist="569742" dir="2700000">
              <a:srgbClr val="000000">
                <a:alpha val="5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0" y="3987800"/>
            <a:ext cx="9055100" cy="302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700" y="3276600"/>
            <a:ext cx="1244600" cy="124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473700" y="6311900"/>
            <a:ext cx="7340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000" b="0" i="0" u="none" strike="noStrike" spc="400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3000" b="0" i="0" u="none" strike="noStrike" spc="400">
                <a:solidFill>
                  <a:srgbClr val="FFFFFF"/>
                </a:solidFill>
                <a:ea typeface="Pretendard Bold"/>
              </a:rPr>
              <a:t>경청해주셔서</a:t>
            </a:r>
            <a:r>
              <a:rPr lang="en-US" sz="3000" b="0" i="0" u="none" strike="noStrike" spc="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0" i="0" u="none" strike="noStrike" spc="4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3000" b="0" i="0" u="none" strike="noStrike" spc="4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24400" y="4508500"/>
            <a:ext cx="8826500" cy="176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0000" b="0" i="0" u="none" strike="noStrike">
                <a:solidFill>
                  <a:srgbClr val="FFFFFF"/>
                </a:solidFill>
                <a:latin typeface="SB AggroOTF Medium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600" y="6096000"/>
            <a:ext cx="1562100" cy="431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5273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기존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사이트와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차별점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63800" y="3949700"/>
            <a:ext cx="4368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기존</a:t>
            </a:r>
            <a:r>
              <a:rPr lang="en-US" sz="36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사이트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47500" y="3949700"/>
            <a:ext cx="37846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600" b="0" i="0" u="none" strike="noStrike">
                <a:solidFill>
                  <a:srgbClr val="595959"/>
                </a:solidFill>
                <a:latin typeface="SB AggroOTF Medium"/>
              </a:rPr>
              <a:t>Fit Time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14500" y="5397500"/>
            <a:ext cx="6197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레시피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운동관리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각각에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집중</a:t>
            </a:r>
          </a:p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판매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위주</a:t>
            </a:r>
          </a:p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운동관리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경우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헬스장이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주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고객층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9100" y="5397500"/>
            <a:ext cx="6197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레시피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식단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,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운동관리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-&gt;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합침</a:t>
            </a:r>
          </a:p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식단판매가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아닌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관리</a:t>
            </a:r>
            <a:r>
              <a:rPr lang="en-US" sz="3000" b="0" i="0" u="none" strike="noStrike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위주</a:t>
            </a:r>
          </a:p>
          <a:p>
            <a:pPr marL="342900" lvl="0" indent="-342900" algn="l">
              <a:lnSpc>
                <a:spcPct val="107899"/>
              </a:lnSpc>
              <a:buAutoNum type="arabicPeriod"/>
            </a:pP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헬스장이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595959"/>
                </a:solidFill>
                <a:ea typeface="SB AggroOTF Medium"/>
              </a:rPr>
              <a:t>아닌</a:t>
            </a:r>
            <a:r>
              <a:rPr lang="en-US" sz="30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개인이</a:t>
            </a:r>
            <a:r>
              <a:rPr lang="en-US" sz="3000" b="0" i="0" u="none" strike="noStrike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주</a:t>
            </a:r>
            <a:r>
              <a:rPr lang="en-US" sz="3000" b="0" i="0" u="none" strike="noStrike">
                <a:solidFill>
                  <a:srgbClr val="FC5230"/>
                </a:solidFill>
                <a:latin typeface="SB AggroOTF Medium"/>
              </a:rPr>
              <a:t> </a:t>
            </a:r>
            <a:r>
              <a:rPr lang="ko-KR" sz="3000" b="0" i="0" u="none" strike="noStrike">
                <a:solidFill>
                  <a:srgbClr val="FC5230"/>
                </a:solidFill>
                <a:ea typeface="SB AggroOTF Medium"/>
              </a:rPr>
              <a:t>타겟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636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3400" y="3810000"/>
            <a:ext cx="3276600" cy="2286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1900" y="2120900"/>
            <a:ext cx="30607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사용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7700" y="3098800"/>
            <a:ext cx="3035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버전관리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0" y="3784600"/>
            <a:ext cx="4889500" cy="2438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4038600"/>
            <a:ext cx="2006600" cy="167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800" y="4254500"/>
            <a:ext cx="2108200" cy="1435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620000" y="3073400"/>
            <a:ext cx="3035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3600" b="0" i="0" u="none" strike="noStrike">
                <a:solidFill>
                  <a:srgbClr val="595959"/>
                </a:solidFill>
                <a:latin typeface="SB AggroOTF Medium"/>
              </a:rPr>
              <a:t>DB</a:t>
            </a: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관리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9800" y="4305300"/>
            <a:ext cx="1549400" cy="154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58700" y="3810000"/>
            <a:ext cx="4889500" cy="2438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436600" y="3098800"/>
            <a:ext cx="3035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서버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49300" y="4140200"/>
            <a:ext cx="29718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3600" y="6896100"/>
            <a:ext cx="2628900" cy="2286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17700" y="6261100"/>
            <a:ext cx="3035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개발환경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81300" y="7150100"/>
            <a:ext cx="1308100" cy="1689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6400" y="6959600"/>
            <a:ext cx="11163300" cy="2120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9258300" y="6350000"/>
            <a:ext cx="30353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3600" b="0" i="0" u="none" strike="noStrike">
                <a:solidFill>
                  <a:srgbClr val="595959"/>
                </a:solidFill>
                <a:ea typeface="SB AggroOTF Medium"/>
              </a:rPr>
              <a:t>개발언어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9800" y="7340600"/>
            <a:ext cx="3009900" cy="151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66200" y="7340600"/>
            <a:ext cx="2832100" cy="1485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11000" y="7302500"/>
            <a:ext cx="1066800" cy="1511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71500" y="7302500"/>
            <a:ext cx="1066800" cy="14986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579600" y="7302500"/>
            <a:ext cx="1511300" cy="1511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636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3619500"/>
            <a:ext cx="1612900" cy="190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619500"/>
            <a:ext cx="1612900" cy="190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00" y="3619500"/>
            <a:ext cx="16129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8400" y="3619500"/>
            <a:ext cx="1612900" cy="190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3100" y="3619500"/>
            <a:ext cx="1612900" cy="190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72000" y="23495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팀원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소개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6000" y="6172200"/>
            <a:ext cx="29845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팀장</a:t>
            </a:r>
            <a:r>
              <a:rPr lang="en-US" sz="2400" b="1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박영웅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챗봇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마이페이지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레시피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챌린지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공지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DB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관리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54500" y="6172200"/>
            <a:ext cx="2565400" cy="200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팀원</a:t>
            </a:r>
            <a:r>
              <a:rPr lang="en-US" sz="2400" b="1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장은준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인기글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게시글작성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내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게시글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알림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40600" y="6108700"/>
            <a:ext cx="2984500" cy="240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팀원</a:t>
            </a:r>
            <a:r>
              <a:rPr lang="en-US" sz="2400" b="1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김영태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식단관리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칼로리계산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식단차트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운동기록관리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친구기록열람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1000" y="5969000"/>
            <a:ext cx="32004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팀원</a:t>
            </a:r>
            <a:r>
              <a:rPr lang="en-US" sz="2400" b="1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정다은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메인페이지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로그인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회원가입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소셜로그인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기능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아이디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비밀번호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찾기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62000" y="5969000"/>
            <a:ext cx="3962400" cy="280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팀원</a:t>
            </a:r>
            <a:r>
              <a:rPr lang="en-US" sz="2400" b="1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2400" b="1" i="0" u="none" strike="noStrike">
                <a:solidFill>
                  <a:srgbClr val="595959"/>
                </a:solidFill>
                <a:ea typeface="SB AggroOTF Medium"/>
              </a:rPr>
              <a:t>박수빈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식단신청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식단신청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리스트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(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관리자용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)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식단표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운동목표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,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인바디</a:t>
            </a:r>
          </a:p>
          <a:p>
            <a:pPr lvl="0" algn="ctr">
              <a:lnSpc>
                <a:spcPct val="107899"/>
              </a:lnSpc>
            </a:pP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기록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·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운동루틴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추천</a:t>
            </a:r>
            <a:r>
              <a:rPr lang="en-US" sz="2400" b="0" i="0" u="none" strike="noStrike">
                <a:solidFill>
                  <a:srgbClr val="595959"/>
                </a:solidFill>
                <a:latin typeface="SB AggroOTF Light"/>
              </a:rPr>
              <a:t> </a:t>
            </a:r>
            <a:r>
              <a:rPr lang="ko-KR" sz="2400" b="0" i="0" u="none" strike="noStrike">
                <a:solidFill>
                  <a:srgbClr val="595959"/>
                </a:solidFill>
                <a:ea typeface="SB AggroOTF Light"/>
              </a:rPr>
              <a:t>페이지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3111500"/>
            <a:ext cx="14528800" cy="59182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1082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UI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00" y="4140200"/>
            <a:ext cx="15570200" cy="4114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5273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UI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9220200"/>
            <a:ext cx="172593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0" y="1701800"/>
            <a:ext cx="161925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3187700"/>
            <a:ext cx="11899900" cy="5880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1320800"/>
            <a:ext cx="762000" cy="762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864600" y="1485900"/>
            <a:ext cx="571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en-US" sz="2400" b="0" i="0" u="none" strike="noStrike">
                <a:solidFill>
                  <a:srgbClr val="595959"/>
                </a:solidFill>
                <a:latin typeface="Pretendard SemiBold"/>
              </a:rPr>
              <a:t>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72000" y="2222500"/>
            <a:ext cx="91313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기능</a:t>
            </a:r>
            <a:r>
              <a:rPr lang="en-US" sz="5400" b="0" i="0" u="none" strike="noStrike">
                <a:solidFill>
                  <a:srgbClr val="595959"/>
                </a:solidFill>
                <a:latin typeface="SB AggroOTF Medium"/>
              </a:rPr>
              <a:t> </a:t>
            </a:r>
            <a:r>
              <a:rPr lang="ko-KR" sz="5400" b="0" i="0" u="none" strike="noStrike">
                <a:solidFill>
                  <a:srgbClr val="595959"/>
                </a:solidFill>
                <a:ea typeface="SB AggroOTF Medium"/>
              </a:rPr>
              <a:t>설계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398</Words>
  <Application>Microsoft Office PowerPoint</Application>
  <PresentationFormat>사용자 지정</PresentationFormat>
  <Paragraphs>152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Pretendard Bold</vt:lpstr>
      <vt:lpstr>Arial</vt:lpstr>
      <vt:lpstr>Pretendard Regular</vt:lpstr>
      <vt:lpstr>Pretendard SemiBold</vt:lpstr>
      <vt:lpstr>SB AggroOTF Medium</vt:lpstr>
      <vt:lpstr>Calibri</vt:lpstr>
      <vt:lpstr>SB AggroOTF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다은 정</cp:lastModifiedBy>
  <cp:revision>2</cp:revision>
  <dcterms:created xsi:type="dcterms:W3CDTF">2006-08-16T00:00:00Z</dcterms:created>
  <dcterms:modified xsi:type="dcterms:W3CDTF">2024-10-15T04:23:07Z</dcterms:modified>
</cp:coreProperties>
</file>